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6" r:id="rId14"/>
    <p:sldId id="487" r:id="rId15"/>
    <p:sldId id="483" r:id="rId16"/>
    <p:sldId id="484" r:id="rId17"/>
    <p:sldId id="485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314ae2c-8f82-4589-a380-0c07cbce5c1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314ae2c-8f82-4589-a380-0c07cbce5c1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d314ae2c-8f82-4589-a380-0c07cbce5c1c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1: </a:t>
            </a:r>
            <a:r>
              <a:rPr lang="hr-HR" sz="2800" dirty="0"/>
              <a:t>Lesson 4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Generation Z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52" y="1417455"/>
            <a:ext cx="4012963" cy="5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429" y="498308"/>
            <a:ext cx="5330562" cy="89394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3345AE0-BBFC-4399-AD7B-481650FC7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19" y="1483525"/>
            <a:ext cx="8878032" cy="526616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8BBF381-B1BF-45C5-ABD4-AD119166BD56}"/>
              </a:ext>
            </a:extLst>
          </p:cNvPr>
          <p:cNvSpPr txBox="1"/>
          <p:nvPr/>
        </p:nvSpPr>
        <p:spPr>
          <a:xfrm>
            <a:off x="1173739" y="2903547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76EF403-6858-451F-9378-D4BF6C592B01}"/>
              </a:ext>
            </a:extLst>
          </p:cNvPr>
          <p:cNvSpPr txBox="1"/>
          <p:nvPr/>
        </p:nvSpPr>
        <p:spPr>
          <a:xfrm>
            <a:off x="1125261" y="4508235"/>
            <a:ext cx="5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FE04757-3D7A-4B4A-BACA-815A6A901147}"/>
              </a:ext>
            </a:extLst>
          </p:cNvPr>
          <p:cNvSpPr txBox="1"/>
          <p:nvPr/>
        </p:nvSpPr>
        <p:spPr>
          <a:xfrm>
            <a:off x="5449491" y="2903547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3B6D577-B553-48FD-98C1-AAABEB238DD6}"/>
              </a:ext>
            </a:extLst>
          </p:cNvPr>
          <p:cNvSpPr txBox="1"/>
          <p:nvPr/>
        </p:nvSpPr>
        <p:spPr>
          <a:xfrm>
            <a:off x="5522564" y="5096415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0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09" y="702365"/>
            <a:ext cx="10624837" cy="2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57" y="-20141"/>
            <a:ext cx="3772301" cy="319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3182880"/>
            <a:ext cx="8767528" cy="2449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9" y="186322"/>
            <a:ext cx="3846845" cy="2354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809" y="5468569"/>
            <a:ext cx="5592418" cy="121109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AA262F9-5534-4C5B-8A67-435D068F06F1}"/>
              </a:ext>
            </a:extLst>
          </p:cNvPr>
          <p:cNvSpPr txBox="1"/>
          <p:nvPr/>
        </p:nvSpPr>
        <p:spPr>
          <a:xfrm>
            <a:off x="2383532" y="3965287"/>
            <a:ext cx="49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You </a:t>
            </a:r>
            <a:r>
              <a:rPr lang="hr-HR" dirty="0" err="1">
                <a:solidFill>
                  <a:srgbClr val="FF0000"/>
                </a:solidFill>
              </a:rPr>
              <a:t>should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leave</a:t>
            </a:r>
            <a:r>
              <a:rPr lang="hr-HR" dirty="0">
                <a:solidFill>
                  <a:srgbClr val="FF0000"/>
                </a:solidFill>
              </a:rPr>
              <a:t> home </a:t>
            </a:r>
            <a:r>
              <a:rPr lang="hr-HR" dirty="0" err="1">
                <a:solidFill>
                  <a:srgbClr val="FF0000"/>
                </a:solidFill>
              </a:rPr>
              <a:t>earlier</a:t>
            </a:r>
            <a:r>
              <a:rPr lang="hr-HR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3BFE062-B6DB-4B08-9DBB-AAFFA0304156}"/>
              </a:ext>
            </a:extLst>
          </p:cNvPr>
          <p:cNvSpPr txBox="1"/>
          <p:nvPr/>
        </p:nvSpPr>
        <p:spPr>
          <a:xfrm>
            <a:off x="3128294" y="4620552"/>
            <a:ext cx="49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You </a:t>
            </a:r>
            <a:r>
              <a:rPr lang="hr-HR" dirty="0" err="1">
                <a:solidFill>
                  <a:srgbClr val="FF0000"/>
                </a:solidFill>
              </a:rPr>
              <a:t>should’t</a:t>
            </a:r>
            <a:r>
              <a:rPr lang="hr-HR" dirty="0">
                <a:solidFill>
                  <a:srgbClr val="FF0000"/>
                </a:solidFill>
              </a:rPr>
              <a:t> take </a:t>
            </a:r>
            <a:r>
              <a:rPr lang="hr-HR" dirty="0" err="1">
                <a:solidFill>
                  <a:srgbClr val="FF0000"/>
                </a:solidFill>
              </a:rPr>
              <a:t>him</a:t>
            </a:r>
            <a:r>
              <a:rPr lang="hr-HR" dirty="0">
                <a:solidFill>
                  <a:srgbClr val="FF0000"/>
                </a:solidFill>
              </a:rPr>
              <a:t> / </a:t>
            </a:r>
            <a:r>
              <a:rPr lang="hr-HR" dirty="0" err="1">
                <a:solidFill>
                  <a:srgbClr val="FF0000"/>
                </a:solidFill>
              </a:rPr>
              <a:t>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serioulsy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time. 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CF39ED7-B5D5-44F3-8ECD-A3E8E9050A5E}"/>
              </a:ext>
            </a:extLst>
          </p:cNvPr>
          <p:cNvSpPr txBox="1"/>
          <p:nvPr/>
        </p:nvSpPr>
        <p:spPr>
          <a:xfrm>
            <a:off x="3128294" y="4283350"/>
            <a:ext cx="720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>
                <a:solidFill>
                  <a:srgbClr val="FF0000"/>
                </a:solidFill>
              </a:rPr>
              <a:t> I </a:t>
            </a:r>
            <a:r>
              <a:rPr lang="hr-HR" dirty="0" err="1">
                <a:solidFill>
                  <a:srgbClr val="FF0000"/>
                </a:solidFill>
              </a:rPr>
              <a:t>were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, I </a:t>
            </a:r>
            <a:r>
              <a:rPr lang="hr-HR" dirty="0" err="1">
                <a:solidFill>
                  <a:srgbClr val="FF0000"/>
                </a:solidFill>
              </a:rPr>
              <a:t>would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study</a:t>
            </a:r>
            <a:r>
              <a:rPr lang="hr-HR" dirty="0">
                <a:solidFill>
                  <a:srgbClr val="FF0000"/>
                </a:solidFill>
              </a:rPr>
              <a:t> more </a:t>
            </a:r>
            <a:r>
              <a:rPr lang="hr-HR" dirty="0" err="1">
                <a:solidFill>
                  <a:srgbClr val="FF0000"/>
                </a:solidFill>
              </a:rPr>
              <a:t>and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sometimes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watch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History</a:t>
            </a:r>
            <a:r>
              <a:rPr lang="hr-HR" dirty="0">
                <a:solidFill>
                  <a:srgbClr val="FF0000"/>
                </a:solidFill>
              </a:rPr>
              <a:t> Channel. 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0EE626-F02F-4F16-BB2F-EF7CC3119E22}"/>
              </a:ext>
            </a:extLst>
          </p:cNvPr>
          <p:cNvSpPr txBox="1"/>
          <p:nvPr/>
        </p:nvSpPr>
        <p:spPr>
          <a:xfrm>
            <a:off x="4440260" y="4898863"/>
            <a:ext cx="64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>
                <a:solidFill>
                  <a:srgbClr val="FF0000"/>
                </a:solidFill>
              </a:rPr>
              <a:t> I </a:t>
            </a:r>
            <a:r>
              <a:rPr lang="hr-HR" dirty="0" err="1">
                <a:solidFill>
                  <a:srgbClr val="FF0000"/>
                </a:solidFill>
              </a:rPr>
              <a:t>were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I’d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ask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them</a:t>
            </a:r>
            <a:r>
              <a:rPr lang="hr-HR" dirty="0">
                <a:solidFill>
                  <a:srgbClr val="FF0000"/>
                </a:solidFill>
              </a:rPr>
              <a:t> to </a:t>
            </a:r>
            <a:r>
              <a:rPr lang="hr-HR" dirty="0" err="1">
                <a:solidFill>
                  <a:srgbClr val="FF0000"/>
                </a:solidFill>
              </a:rPr>
              <a:t>spend</a:t>
            </a:r>
            <a:r>
              <a:rPr lang="hr-HR" dirty="0">
                <a:solidFill>
                  <a:srgbClr val="FF0000"/>
                </a:solidFill>
              </a:rPr>
              <a:t> more time </a:t>
            </a:r>
            <a:r>
              <a:rPr lang="hr-HR" dirty="0" err="1">
                <a:solidFill>
                  <a:srgbClr val="FF0000"/>
                </a:solidFill>
              </a:rPr>
              <a:t>with</a:t>
            </a:r>
            <a:r>
              <a:rPr lang="hr-HR" dirty="0">
                <a:solidFill>
                  <a:srgbClr val="FF0000"/>
                </a:solidFill>
              </a:rPr>
              <a:t> me. 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87B6C7E-C012-492E-BB80-98102DB135CD}"/>
              </a:ext>
            </a:extLst>
          </p:cNvPr>
          <p:cNvSpPr txBox="1"/>
          <p:nvPr/>
        </p:nvSpPr>
        <p:spPr>
          <a:xfrm>
            <a:off x="5065272" y="5203936"/>
            <a:ext cx="64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>
                <a:solidFill>
                  <a:srgbClr val="FF0000"/>
                </a:solidFill>
              </a:rPr>
              <a:t> I </a:t>
            </a:r>
            <a:r>
              <a:rPr lang="hr-HR" dirty="0" err="1">
                <a:solidFill>
                  <a:srgbClr val="FF0000"/>
                </a:solidFill>
              </a:rPr>
              <a:t>were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I’d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ask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them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that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true</a:t>
            </a:r>
            <a:r>
              <a:rPr lang="hr-HR" dirty="0">
                <a:solidFill>
                  <a:srgbClr val="FF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119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3" y="438611"/>
            <a:ext cx="12066559" cy="626109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76D7876-DBF0-4AD8-8F10-C4D605EA374A}"/>
              </a:ext>
            </a:extLst>
          </p:cNvPr>
          <p:cNvSpPr txBox="1"/>
          <p:nvPr/>
        </p:nvSpPr>
        <p:spPr>
          <a:xfrm>
            <a:off x="9142716" y="4165297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open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B40F4AF-1104-4071-BF5C-538693D426DE}"/>
              </a:ext>
            </a:extLst>
          </p:cNvPr>
          <p:cNvSpPr txBox="1"/>
          <p:nvPr/>
        </p:nvSpPr>
        <p:spPr>
          <a:xfrm>
            <a:off x="6122634" y="3172408"/>
            <a:ext cx="858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   2000</a:t>
            </a:r>
          </a:p>
          <a:p>
            <a:r>
              <a:rPr lang="hr-HR" sz="2400" dirty="0">
                <a:solidFill>
                  <a:srgbClr val="FF0000"/>
                </a:solidFill>
              </a:rPr>
              <a:t>     x</a:t>
            </a:r>
          </a:p>
          <a:p>
            <a:r>
              <a:rPr lang="hr-HR" sz="2400" dirty="0">
                <a:solidFill>
                  <a:srgbClr val="FF0000"/>
                </a:solidFill>
              </a:rPr>
              <a:t>  </a:t>
            </a:r>
          </a:p>
          <a:p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8CEA451-7E4D-454D-8385-27D55D562E00}"/>
              </a:ext>
            </a:extLst>
          </p:cNvPr>
          <p:cNvSpPr txBox="1"/>
          <p:nvPr/>
        </p:nvSpPr>
        <p:spPr>
          <a:xfrm>
            <a:off x="3106434" y="4165297"/>
            <a:ext cx="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second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  <a:p>
            <a:r>
              <a:rPr lang="hr-HR" dirty="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E5ABF64-C719-453F-9BA8-4076AA8CB947}"/>
              </a:ext>
            </a:extLst>
          </p:cNvPr>
          <p:cNvSpPr txBox="1"/>
          <p:nvPr/>
        </p:nvSpPr>
        <p:spPr>
          <a:xfrm>
            <a:off x="7805362" y="5028268"/>
            <a:ext cx="133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loneliness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AAFB9B4-E679-4D30-BA13-A7A6E2AC1042}"/>
              </a:ext>
            </a:extLst>
          </p:cNvPr>
          <p:cNvSpPr txBox="1"/>
          <p:nvPr/>
        </p:nvSpPr>
        <p:spPr>
          <a:xfrm>
            <a:off x="10062558" y="3698965"/>
            <a:ext cx="118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tablets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    x  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119B8BE-5993-4A19-851E-7618538B2E81}"/>
              </a:ext>
            </a:extLst>
          </p:cNvPr>
          <p:cNvSpPr txBox="1"/>
          <p:nvPr/>
        </p:nvSpPr>
        <p:spPr>
          <a:xfrm>
            <a:off x="1916130" y="3698965"/>
            <a:ext cx="72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new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x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ED5ABFA-EBEB-484B-80C0-5D45B6770448}"/>
              </a:ext>
            </a:extLst>
          </p:cNvPr>
          <p:cNvSpPr txBox="1"/>
          <p:nvPr/>
        </p:nvSpPr>
        <p:spPr>
          <a:xfrm>
            <a:off x="834346" y="5014671"/>
            <a:ext cx="108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healthy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4618CEE-5F03-4E14-A530-390D5151E681}"/>
              </a:ext>
            </a:extLst>
          </p:cNvPr>
          <p:cNvSpPr txBox="1"/>
          <p:nvPr/>
        </p:nvSpPr>
        <p:spPr>
          <a:xfrm>
            <a:off x="9675259" y="5432503"/>
            <a:ext cx="108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Internet</a:t>
            </a:r>
          </a:p>
          <a:p>
            <a:r>
              <a:rPr lang="hr-HR" dirty="0">
                <a:solidFill>
                  <a:srgbClr val="FF0000"/>
                </a:solidFill>
              </a:rPr>
              <a:t>      x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4800237-E777-423F-9F09-9155A831A6CB}"/>
              </a:ext>
            </a:extLst>
          </p:cNvPr>
          <p:cNvSpPr txBox="1"/>
          <p:nvPr/>
        </p:nvSpPr>
        <p:spPr>
          <a:xfrm>
            <a:off x="443620" y="94585"/>
            <a:ext cx="753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workbook</a:t>
            </a:r>
            <a:r>
              <a:rPr lang="hr-HR" b="1" dirty="0"/>
              <a:t> on </a:t>
            </a:r>
            <a:r>
              <a:rPr lang="hr-HR" b="1" dirty="0" err="1"/>
              <a:t>page</a:t>
            </a:r>
            <a:r>
              <a:rPr lang="hr-HR" b="1" dirty="0"/>
              <a:t> 15. </a:t>
            </a:r>
          </a:p>
        </p:txBody>
      </p:sp>
    </p:spTree>
    <p:extLst>
      <p:ext uri="{BB962C8B-B14F-4D97-AF65-F5344CB8AC3E}">
        <p14:creationId xmlns:p14="http://schemas.microsoft.com/office/powerpoint/2010/main" val="18174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975970"/>
            <a:ext cx="11679280" cy="490606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5F89310-97F0-4676-BCBF-F8F80FA82840}"/>
              </a:ext>
            </a:extLst>
          </p:cNvPr>
          <p:cNvSpPr txBox="1"/>
          <p:nvPr/>
        </p:nvSpPr>
        <p:spPr>
          <a:xfrm>
            <a:off x="4800600" y="1828800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96D71A3-4A4E-440C-886B-664C47BE99AE}"/>
              </a:ext>
            </a:extLst>
          </p:cNvPr>
          <p:cNvSpPr txBox="1"/>
          <p:nvPr/>
        </p:nvSpPr>
        <p:spPr>
          <a:xfrm>
            <a:off x="4800600" y="2400300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216D0E7-1FFC-4D7C-98F1-01A58FDE524F}"/>
              </a:ext>
            </a:extLst>
          </p:cNvPr>
          <p:cNvSpPr txBox="1"/>
          <p:nvPr/>
        </p:nvSpPr>
        <p:spPr>
          <a:xfrm>
            <a:off x="4800600" y="286196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7D7F977-362B-496D-A9BC-22F2720A9140}"/>
              </a:ext>
            </a:extLst>
          </p:cNvPr>
          <p:cNvSpPr txBox="1"/>
          <p:nvPr/>
        </p:nvSpPr>
        <p:spPr>
          <a:xfrm>
            <a:off x="4902200" y="391033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0EC95F3-C398-4B3A-8296-94A0EC54FD9E}"/>
              </a:ext>
            </a:extLst>
          </p:cNvPr>
          <p:cNvSpPr txBox="1"/>
          <p:nvPr/>
        </p:nvSpPr>
        <p:spPr>
          <a:xfrm>
            <a:off x="4902200" y="447386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3FFD9F8-5BCA-4DAE-9EEF-E1206C4F1DC8}"/>
              </a:ext>
            </a:extLst>
          </p:cNvPr>
          <p:cNvSpPr txBox="1"/>
          <p:nvPr/>
        </p:nvSpPr>
        <p:spPr>
          <a:xfrm>
            <a:off x="4902200" y="4993994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42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6" y="613969"/>
            <a:ext cx="10545647" cy="563006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B075CCD-7FB2-4C5B-B3A4-083ED2513634}"/>
              </a:ext>
            </a:extLst>
          </p:cNvPr>
          <p:cNvSpPr txBox="1"/>
          <p:nvPr/>
        </p:nvSpPr>
        <p:spPr>
          <a:xfrm>
            <a:off x="2120900" y="2006600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disappointed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AB4DFCF-44EE-4E6D-900B-6C3AE1BEB323}"/>
              </a:ext>
            </a:extLst>
          </p:cNvPr>
          <p:cNvSpPr txBox="1"/>
          <p:nvPr/>
        </p:nvSpPr>
        <p:spPr>
          <a:xfrm>
            <a:off x="2247900" y="2468265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terrible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CC7A2C9-ADDB-4C24-AA18-B797D410AE77}"/>
              </a:ext>
            </a:extLst>
          </p:cNvPr>
          <p:cNvSpPr txBox="1"/>
          <p:nvPr/>
        </p:nvSpPr>
        <p:spPr>
          <a:xfrm>
            <a:off x="2562131" y="2908995"/>
            <a:ext cx="247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hang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around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A8935C8-2E65-41F2-8B0D-EEB4490EE0FB}"/>
              </a:ext>
            </a:extLst>
          </p:cNvPr>
          <p:cNvSpPr txBox="1"/>
          <p:nvPr/>
        </p:nvSpPr>
        <p:spPr>
          <a:xfrm>
            <a:off x="9248522" y="3703935"/>
            <a:ext cx="179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tough</a:t>
            </a:r>
            <a:r>
              <a:rPr lang="hr-HR" sz="2400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11EB581-FAA4-4A7D-9548-DA7E325B3692}"/>
              </a:ext>
            </a:extLst>
          </p:cNvPr>
          <p:cNvSpPr txBox="1"/>
          <p:nvPr/>
        </p:nvSpPr>
        <p:spPr>
          <a:xfrm>
            <a:off x="7124700" y="4165600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mixed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up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C47E64F-CDB5-4D8C-BB13-FB24CDB2E2C8}"/>
              </a:ext>
            </a:extLst>
          </p:cNvPr>
          <p:cNvSpPr txBox="1"/>
          <p:nvPr/>
        </p:nvSpPr>
        <p:spPr>
          <a:xfrm>
            <a:off x="3606800" y="4994123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aloud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1971470"/>
            <a:ext cx="10717121" cy="291505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8C03FA3-BF8A-43C9-87BD-6873E3F14A86}"/>
              </a:ext>
            </a:extLst>
          </p:cNvPr>
          <p:cNvSpPr txBox="1"/>
          <p:nvPr/>
        </p:nvSpPr>
        <p:spPr>
          <a:xfrm>
            <a:off x="3859165" y="2540754"/>
            <a:ext cx="44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speak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before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class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738F148-81F9-4B0E-92CC-36297EFD6E27}"/>
              </a:ext>
            </a:extLst>
          </p:cNvPr>
          <p:cNvSpPr txBox="1"/>
          <p:nvPr/>
        </p:nvSpPr>
        <p:spPr>
          <a:xfrm>
            <a:off x="3026246" y="2967334"/>
            <a:ext cx="47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have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nothing</a:t>
            </a:r>
            <a:r>
              <a:rPr lang="hr-HR" sz="2400" dirty="0">
                <a:solidFill>
                  <a:srgbClr val="FF0000"/>
                </a:solidFill>
              </a:rPr>
              <a:t> to do.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ABE4066-EDCD-4F4E-A821-3B485BC66A0C}"/>
              </a:ext>
            </a:extLst>
          </p:cNvPr>
          <p:cNvSpPr txBox="1"/>
          <p:nvPr/>
        </p:nvSpPr>
        <p:spPr>
          <a:xfrm>
            <a:off x="3026246" y="3393914"/>
            <a:ext cx="47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someone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lies</a:t>
            </a:r>
            <a:r>
              <a:rPr lang="hr-HR" sz="2400" dirty="0">
                <a:solidFill>
                  <a:srgbClr val="FF0000"/>
                </a:solidFill>
              </a:rPr>
              <a:t> to me.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C3BA3EC-4A2A-4E9C-A52C-4B177F78E0BE}"/>
              </a:ext>
            </a:extLst>
          </p:cNvPr>
          <p:cNvSpPr txBox="1"/>
          <p:nvPr/>
        </p:nvSpPr>
        <p:spPr>
          <a:xfrm>
            <a:off x="3026246" y="3820494"/>
            <a:ext cx="47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am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friends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BF33F6C-CECF-4CA4-9EC2-E4C6770B88D3}"/>
              </a:ext>
            </a:extLst>
          </p:cNvPr>
          <p:cNvSpPr txBox="1"/>
          <p:nvPr/>
        </p:nvSpPr>
        <p:spPr>
          <a:xfrm>
            <a:off x="3709782" y="4211989"/>
            <a:ext cx="47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I </a:t>
            </a:r>
            <a:r>
              <a:rPr lang="hr-HR" sz="2400" dirty="0" err="1">
                <a:solidFill>
                  <a:srgbClr val="FF0000"/>
                </a:solidFill>
              </a:rPr>
              <a:t>study</a:t>
            </a:r>
            <a:r>
              <a:rPr lang="hr-HR" sz="2400" dirty="0">
                <a:solidFill>
                  <a:srgbClr val="FF0000"/>
                </a:solidFill>
              </a:rPr>
              <a:t> hard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fail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exam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9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38" y="2181885"/>
            <a:ext cx="4287262" cy="4762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90"/>
            <a:ext cx="9301556" cy="51720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5832D3F-FFFF-498E-9A43-5A95B7DA13DC}"/>
              </a:ext>
            </a:extLst>
          </p:cNvPr>
          <p:cNvSpPr txBox="1"/>
          <p:nvPr/>
        </p:nvSpPr>
        <p:spPr>
          <a:xfrm>
            <a:off x="1224217" y="1557635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should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CB701A6-105B-4AAC-AD23-AE4709E111D6}"/>
              </a:ext>
            </a:extLst>
          </p:cNvPr>
          <p:cNvSpPr txBox="1"/>
          <p:nvPr/>
        </p:nvSpPr>
        <p:spPr>
          <a:xfrm>
            <a:off x="1393259" y="2537569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shouldn’t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9549D2A-EC74-4A44-8CBB-C3D02AFFBAB9}"/>
              </a:ext>
            </a:extLst>
          </p:cNvPr>
          <p:cNvSpPr txBox="1"/>
          <p:nvPr/>
        </p:nvSpPr>
        <p:spPr>
          <a:xfrm>
            <a:off x="1366586" y="3043584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shouldn’t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F68F00A-0E02-4174-9D59-3A6A37906967}"/>
              </a:ext>
            </a:extLst>
          </p:cNvPr>
          <p:cNvSpPr txBox="1"/>
          <p:nvPr/>
        </p:nvSpPr>
        <p:spPr>
          <a:xfrm>
            <a:off x="1366586" y="3505249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shouldn’t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C7590A3-1B70-40F8-8065-69F0702CECF0}"/>
              </a:ext>
            </a:extLst>
          </p:cNvPr>
          <p:cNvSpPr txBox="1"/>
          <p:nvPr/>
        </p:nvSpPr>
        <p:spPr>
          <a:xfrm>
            <a:off x="1689101" y="4472929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shouldn’t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30432"/>
            <a:ext cx="8897073" cy="59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-36008"/>
            <a:ext cx="10034588" cy="640873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13607AE-A74C-42D5-BC23-2A8D5FB25F63}"/>
              </a:ext>
            </a:extLst>
          </p:cNvPr>
          <p:cNvSpPr txBox="1"/>
          <p:nvPr/>
        </p:nvSpPr>
        <p:spPr>
          <a:xfrm>
            <a:off x="5355939" y="2844800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talk </a:t>
            </a:r>
            <a:r>
              <a:rPr lang="hr-HR" sz="2400" dirty="0" err="1">
                <a:solidFill>
                  <a:srgbClr val="FF0000"/>
                </a:solidFill>
              </a:rPr>
              <a:t>back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DDE7A83-A7BA-425A-B50E-76B69D2E031A}"/>
              </a:ext>
            </a:extLst>
          </p:cNvPr>
          <p:cNvSpPr txBox="1"/>
          <p:nvPr/>
        </p:nvSpPr>
        <p:spPr>
          <a:xfrm>
            <a:off x="4540503" y="5662221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let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EC7368D-260A-4F80-A912-B81C7A9FB5C5}"/>
              </a:ext>
            </a:extLst>
          </p:cNvPr>
          <p:cNvSpPr txBox="1"/>
          <p:nvPr/>
        </p:nvSpPr>
        <p:spPr>
          <a:xfrm>
            <a:off x="5927439" y="3543301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turn</a:t>
            </a:r>
            <a:r>
              <a:rPr lang="hr-HR" sz="2400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289D47-E49F-4E8D-B7DE-00FDAC61B1C0}"/>
              </a:ext>
            </a:extLst>
          </p:cNvPr>
          <p:cNvSpPr txBox="1"/>
          <p:nvPr/>
        </p:nvSpPr>
        <p:spPr>
          <a:xfrm>
            <a:off x="5832730" y="3910142"/>
            <a:ext cx="293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hang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around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EEFE416-C4DA-444D-9C83-671305C8AAF6}"/>
              </a:ext>
            </a:extLst>
          </p:cNvPr>
          <p:cNvSpPr txBox="1"/>
          <p:nvPr/>
        </p:nvSpPr>
        <p:spPr>
          <a:xfrm>
            <a:off x="8061039" y="4584700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find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out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404DF7E-871B-4969-B3F7-155F318B0CBF}"/>
              </a:ext>
            </a:extLst>
          </p:cNvPr>
          <p:cNvSpPr txBox="1"/>
          <p:nvPr/>
        </p:nvSpPr>
        <p:spPr>
          <a:xfrm>
            <a:off x="5508339" y="5232400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get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over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73750DE-3F0E-402E-B0D1-F0E9AB0EF2E8}"/>
              </a:ext>
            </a:extLst>
          </p:cNvPr>
          <p:cNvSpPr txBox="1"/>
          <p:nvPr/>
        </p:nvSpPr>
        <p:spPr>
          <a:xfrm>
            <a:off x="3887769" y="3198167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get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726FD0D-1B9C-47FD-A8FD-EAC0DFC67ECA}"/>
              </a:ext>
            </a:extLst>
          </p:cNvPr>
          <p:cNvSpPr txBox="1"/>
          <p:nvPr/>
        </p:nvSpPr>
        <p:spPr>
          <a:xfrm>
            <a:off x="6742114" y="5661656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down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98658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" y="2247900"/>
            <a:ext cx="12252433" cy="41529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AE4E98D-4F3A-432B-9C2F-0886CA804B9B}"/>
              </a:ext>
            </a:extLst>
          </p:cNvPr>
          <p:cNvSpPr txBox="1"/>
          <p:nvPr/>
        </p:nvSpPr>
        <p:spPr>
          <a:xfrm>
            <a:off x="4022439" y="2667000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7C0E0C5-F758-4916-AB9A-2FD29D49688C}"/>
              </a:ext>
            </a:extLst>
          </p:cNvPr>
          <p:cNvSpPr txBox="1"/>
          <p:nvPr/>
        </p:nvSpPr>
        <p:spPr>
          <a:xfrm>
            <a:off x="4022439" y="3128665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373E73B-C263-4A1B-A48C-CFE6EB3B5C83}"/>
              </a:ext>
            </a:extLst>
          </p:cNvPr>
          <p:cNvSpPr txBox="1"/>
          <p:nvPr/>
        </p:nvSpPr>
        <p:spPr>
          <a:xfrm>
            <a:off x="4022439" y="3539530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1CE83B-FD57-49C4-8041-B2796F167BCC}"/>
              </a:ext>
            </a:extLst>
          </p:cNvPr>
          <p:cNvSpPr txBox="1"/>
          <p:nvPr/>
        </p:nvSpPr>
        <p:spPr>
          <a:xfrm>
            <a:off x="4008318" y="4051995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3B2EFA5-B575-4AB8-9F6D-2A08A9B79B0E}"/>
              </a:ext>
            </a:extLst>
          </p:cNvPr>
          <p:cNvSpPr txBox="1"/>
          <p:nvPr/>
        </p:nvSpPr>
        <p:spPr>
          <a:xfrm>
            <a:off x="4052456" y="5037287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8C98C22-DB1D-47AF-83B8-7320E165D866}"/>
              </a:ext>
            </a:extLst>
          </p:cNvPr>
          <p:cNvSpPr txBox="1"/>
          <p:nvPr/>
        </p:nvSpPr>
        <p:spPr>
          <a:xfrm>
            <a:off x="4022437" y="5498952"/>
            <a:ext cx="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7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3" y="774700"/>
            <a:ext cx="12030433" cy="5562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B2A904C-FF78-4478-9CE9-CD1E5EFA0C0C}"/>
              </a:ext>
            </a:extLst>
          </p:cNvPr>
          <p:cNvSpPr txBox="1"/>
          <p:nvPr/>
        </p:nvSpPr>
        <p:spPr>
          <a:xfrm>
            <a:off x="5987361" y="26305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382CDA4-C775-4043-9C92-D34607460FA0}"/>
              </a:ext>
            </a:extLst>
          </p:cNvPr>
          <p:cNvSpPr txBox="1"/>
          <p:nvPr/>
        </p:nvSpPr>
        <p:spPr>
          <a:xfrm>
            <a:off x="5479361" y="3035929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with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36C1812-A8CB-42FB-97EB-51906B2C2D0A}"/>
              </a:ext>
            </a:extLst>
          </p:cNvPr>
          <p:cNvSpPr txBox="1"/>
          <p:nvPr/>
        </p:nvSpPr>
        <p:spPr>
          <a:xfrm>
            <a:off x="3149601" y="3556000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D46392F-A17B-45A7-B968-50ABEA08BC94}"/>
              </a:ext>
            </a:extLst>
          </p:cNvPr>
          <p:cNvSpPr txBox="1"/>
          <p:nvPr/>
        </p:nvSpPr>
        <p:spPr>
          <a:xfrm>
            <a:off x="4686301" y="3963095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of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093734E-54B3-42D1-9D54-B1E4242C5B31}"/>
              </a:ext>
            </a:extLst>
          </p:cNvPr>
          <p:cNvSpPr txBox="1"/>
          <p:nvPr/>
        </p:nvSpPr>
        <p:spPr>
          <a:xfrm>
            <a:off x="7623647" y="4424760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4148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5" y="347693"/>
            <a:ext cx="11964836" cy="486751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B3C20347-4F4C-4B1A-BC14-B016CD21D998}"/>
              </a:ext>
            </a:extLst>
          </p:cNvPr>
          <p:cNvSpPr/>
          <p:nvPr/>
        </p:nvSpPr>
        <p:spPr>
          <a:xfrm>
            <a:off x="1398970" y="4449668"/>
            <a:ext cx="952500" cy="4151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C632ACE7-A1B9-4C07-B6F3-19ED5B83668E}"/>
              </a:ext>
            </a:extLst>
          </p:cNvPr>
          <p:cNvSpPr/>
          <p:nvPr/>
        </p:nvSpPr>
        <p:spPr>
          <a:xfrm>
            <a:off x="8827497" y="1955798"/>
            <a:ext cx="361771" cy="5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6DE031D5-4DBE-48E9-A0F1-29F2E5C81D28}"/>
              </a:ext>
            </a:extLst>
          </p:cNvPr>
          <p:cNvSpPr/>
          <p:nvPr/>
        </p:nvSpPr>
        <p:spPr>
          <a:xfrm>
            <a:off x="1398970" y="2650517"/>
            <a:ext cx="952500" cy="2653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6CB934AF-5FB5-499C-8232-7FB09BBBF7E0}"/>
              </a:ext>
            </a:extLst>
          </p:cNvPr>
          <p:cNvSpPr/>
          <p:nvPr/>
        </p:nvSpPr>
        <p:spPr>
          <a:xfrm>
            <a:off x="9962417" y="2463798"/>
            <a:ext cx="503389" cy="5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004EEA7D-A965-4F00-873B-2375FD10AB54}"/>
              </a:ext>
            </a:extLst>
          </p:cNvPr>
          <p:cNvSpPr/>
          <p:nvPr/>
        </p:nvSpPr>
        <p:spPr>
          <a:xfrm>
            <a:off x="5741278" y="2526811"/>
            <a:ext cx="794192" cy="432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CB650534-D56D-42AC-A725-99A32B81E44A}"/>
              </a:ext>
            </a:extLst>
          </p:cNvPr>
          <p:cNvSpPr/>
          <p:nvPr/>
        </p:nvSpPr>
        <p:spPr>
          <a:xfrm>
            <a:off x="1907303" y="3125577"/>
            <a:ext cx="888335" cy="2653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0CE33BDB-5B5E-4EE8-87F1-1B22FA447EF6}"/>
              </a:ext>
            </a:extLst>
          </p:cNvPr>
          <p:cNvSpPr/>
          <p:nvPr/>
        </p:nvSpPr>
        <p:spPr>
          <a:xfrm>
            <a:off x="7729799" y="2971798"/>
            <a:ext cx="888335" cy="5079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DD70876-BE7C-4B6E-B8A5-BA483142E725}"/>
              </a:ext>
            </a:extLst>
          </p:cNvPr>
          <p:cNvSpPr/>
          <p:nvPr/>
        </p:nvSpPr>
        <p:spPr>
          <a:xfrm>
            <a:off x="1789307" y="3466609"/>
            <a:ext cx="1153069" cy="432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D36CBF6F-A30C-482A-BF7C-3AA090C4430E}"/>
              </a:ext>
            </a:extLst>
          </p:cNvPr>
          <p:cNvSpPr/>
          <p:nvPr/>
        </p:nvSpPr>
        <p:spPr>
          <a:xfrm>
            <a:off x="5996878" y="3423214"/>
            <a:ext cx="794192" cy="5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4B07FD68-2005-4DEA-8D2E-974B64830D3B}"/>
              </a:ext>
            </a:extLst>
          </p:cNvPr>
          <p:cNvSpPr/>
          <p:nvPr/>
        </p:nvSpPr>
        <p:spPr>
          <a:xfrm>
            <a:off x="9705315" y="3564294"/>
            <a:ext cx="1285592" cy="3522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FDD23B1-8C8D-4CB1-BBBE-A7220E83ACBC}"/>
              </a:ext>
            </a:extLst>
          </p:cNvPr>
          <p:cNvSpPr/>
          <p:nvPr/>
        </p:nvSpPr>
        <p:spPr>
          <a:xfrm>
            <a:off x="3385995" y="4021494"/>
            <a:ext cx="643562" cy="2852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02560B8-FA1E-4744-8022-9802AED32757}"/>
              </a:ext>
            </a:extLst>
          </p:cNvPr>
          <p:cNvSpPr/>
          <p:nvPr/>
        </p:nvSpPr>
        <p:spPr>
          <a:xfrm>
            <a:off x="7679970" y="3898893"/>
            <a:ext cx="793649" cy="508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4F009F0C-D4DD-4BAC-97D8-9EEE39091CB2}"/>
              </a:ext>
            </a:extLst>
          </p:cNvPr>
          <p:cNvSpPr/>
          <p:nvPr/>
        </p:nvSpPr>
        <p:spPr>
          <a:xfrm>
            <a:off x="5837688" y="2148552"/>
            <a:ext cx="697782" cy="3031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7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" y="1184817"/>
            <a:ext cx="12105445" cy="28829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3704BC5-E669-407C-8C21-B69D61A7EF2E}"/>
              </a:ext>
            </a:extLst>
          </p:cNvPr>
          <p:cNvSpPr txBox="1"/>
          <p:nvPr/>
        </p:nvSpPr>
        <p:spPr>
          <a:xfrm>
            <a:off x="1917701" y="2115194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53E3535-7989-4CE2-BD5C-259AEA5A963A}"/>
              </a:ext>
            </a:extLst>
          </p:cNvPr>
          <p:cNvSpPr txBox="1"/>
          <p:nvPr/>
        </p:nvSpPr>
        <p:spPr>
          <a:xfrm>
            <a:off x="8112795" y="2626267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strictly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309EC5F-9D46-4999-96EE-8A92E3AE3E82}"/>
              </a:ext>
            </a:extLst>
          </p:cNvPr>
          <p:cNvSpPr txBox="1"/>
          <p:nvPr/>
        </p:nvSpPr>
        <p:spPr>
          <a:xfrm>
            <a:off x="1917701" y="3038524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badly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86A5CC-95DC-46AB-97B6-3F92AF074F0C}"/>
              </a:ext>
            </a:extLst>
          </p:cNvPr>
          <p:cNvSpPr txBox="1"/>
          <p:nvPr/>
        </p:nvSpPr>
        <p:spPr>
          <a:xfrm>
            <a:off x="8153401" y="1653529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quickly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3A7E7DE-8D88-48E5-9BA7-06EDB9B108E2}"/>
              </a:ext>
            </a:extLst>
          </p:cNvPr>
          <p:cNvSpPr txBox="1"/>
          <p:nvPr/>
        </p:nvSpPr>
        <p:spPr>
          <a:xfrm>
            <a:off x="8153401" y="2126653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impatiently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4B4E090-C90A-4488-A184-4FF6C1E60CE5}"/>
              </a:ext>
            </a:extLst>
          </p:cNvPr>
          <p:cNvSpPr txBox="1"/>
          <p:nvPr/>
        </p:nvSpPr>
        <p:spPr>
          <a:xfrm>
            <a:off x="1899982" y="2576859"/>
            <a:ext cx="183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slowly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59E285F-102D-4C09-BED3-9A588976F9C9}"/>
              </a:ext>
            </a:extLst>
          </p:cNvPr>
          <p:cNvSpPr txBox="1"/>
          <p:nvPr/>
        </p:nvSpPr>
        <p:spPr>
          <a:xfrm>
            <a:off x="8140576" y="3038524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heavily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4" y="611275"/>
            <a:ext cx="11910991" cy="553335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B7D23E6-CE46-40A4-8FAD-532B3648AD9F}"/>
              </a:ext>
            </a:extLst>
          </p:cNvPr>
          <p:cNvSpPr txBox="1"/>
          <p:nvPr/>
        </p:nvSpPr>
        <p:spPr>
          <a:xfrm>
            <a:off x="7150101" y="2051694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quickly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A8EAB02-2DDB-47FF-8FA2-D15DCD195620}"/>
              </a:ext>
            </a:extLst>
          </p:cNvPr>
          <p:cNvSpPr txBox="1"/>
          <p:nvPr/>
        </p:nvSpPr>
        <p:spPr>
          <a:xfrm>
            <a:off x="3223132" y="2505670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slowly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8362B4C-8495-422B-B3CE-157B6476E68C}"/>
              </a:ext>
            </a:extLst>
          </p:cNvPr>
          <p:cNvSpPr txBox="1"/>
          <p:nvPr/>
        </p:nvSpPr>
        <p:spPr>
          <a:xfrm>
            <a:off x="622301" y="2967335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nicely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D4943B9-B3FE-42A5-9DC7-40FF73218BC4}"/>
              </a:ext>
            </a:extLst>
          </p:cNvPr>
          <p:cNvSpPr txBox="1"/>
          <p:nvPr/>
        </p:nvSpPr>
        <p:spPr>
          <a:xfrm>
            <a:off x="4711701" y="2967335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strict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5CAD4F2-A0CD-49B5-888A-137FCB1F27BB}"/>
              </a:ext>
            </a:extLst>
          </p:cNvPr>
          <p:cNvSpPr txBox="1"/>
          <p:nvPr/>
        </p:nvSpPr>
        <p:spPr>
          <a:xfrm>
            <a:off x="622301" y="3377950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907DCB3-2F76-480F-AD0E-094A77F077DC}"/>
              </a:ext>
            </a:extLst>
          </p:cNvPr>
          <p:cNvSpPr txBox="1"/>
          <p:nvPr/>
        </p:nvSpPr>
        <p:spPr>
          <a:xfrm>
            <a:off x="2186124" y="3869936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impatiently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8FE3550-E04E-443F-822B-CCF62CC46207}"/>
              </a:ext>
            </a:extLst>
          </p:cNvPr>
          <p:cNvSpPr txBox="1"/>
          <p:nvPr/>
        </p:nvSpPr>
        <p:spPr>
          <a:xfrm>
            <a:off x="1613770" y="4280551"/>
            <a:ext cx="181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hard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908F1AA-D575-464F-A369-5E8BE15F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24" y="5256231"/>
            <a:ext cx="7520944" cy="13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71" y="642338"/>
            <a:ext cx="9626162" cy="256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2" y="4289584"/>
            <a:ext cx="3470545" cy="2568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10502"/>
            <a:ext cx="5237176" cy="160516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F62D7EE-8C5F-4DBD-896D-3694C921701D}"/>
              </a:ext>
            </a:extLst>
          </p:cNvPr>
          <p:cNvSpPr txBox="1"/>
          <p:nvPr/>
        </p:nvSpPr>
        <p:spPr>
          <a:xfrm>
            <a:off x="6096000" y="1300257"/>
            <a:ext cx="540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You </a:t>
            </a:r>
            <a:r>
              <a:rPr lang="hr-HR" sz="2400" dirty="0" err="1">
                <a:solidFill>
                  <a:srgbClr val="FF0000"/>
                </a:solidFill>
              </a:rPr>
              <a:t>shouldn’t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stay</a:t>
            </a:r>
            <a:r>
              <a:rPr lang="hr-HR" sz="2400" dirty="0">
                <a:solidFill>
                  <a:srgbClr val="FF0000"/>
                </a:solidFill>
              </a:rPr>
              <a:t> at home </a:t>
            </a:r>
            <a:r>
              <a:rPr lang="hr-HR" sz="2400" dirty="0" err="1">
                <a:solidFill>
                  <a:srgbClr val="FF0000"/>
                </a:solidFill>
              </a:rPr>
              <a:t>all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time.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0917CC0-1956-4393-BB77-5EF66C98A0D7}"/>
              </a:ext>
            </a:extLst>
          </p:cNvPr>
          <p:cNvSpPr txBox="1"/>
          <p:nvPr/>
        </p:nvSpPr>
        <p:spPr>
          <a:xfrm>
            <a:off x="6208540" y="1793840"/>
            <a:ext cx="584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You </a:t>
            </a:r>
            <a:r>
              <a:rPr lang="hr-HR" sz="2400" dirty="0" err="1">
                <a:solidFill>
                  <a:srgbClr val="FF0000"/>
                </a:solidFill>
              </a:rPr>
              <a:t>should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learn</a:t>
            </a:r>
            <a:r>
              <a:rPr lang="hr-HR" sz="2400" dirty="0">
                <a:solidFill>
                  <a:srgbClr val="FF0000"/>
                </a:solidFill>
              </a:rPr>
              <a:t> how to start a </a:t>
            </a:r>
            <a:r>
              <a:rPr lang="hr-HR" sz="2400" dirty="0" err="1">
                <a:solidFill>
                  <a:srgbClr val="FF0000"/>
                </a:solidFill>
              </a:rPr>
              <a:t>conversation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1AEBD41-D9BF-4D57-A23E-7FFB9EE8E8D2}"/>
              </a:ext>
            </a:extLst>
          </p:cNvPr>
          <p:cNvSpPr txBox="1"/>
          <p:nvPr/>
        </p:nvSpPr>
        <p:spPr>
          <a:xfrm>
            <a:off x="6217592" y="2287423"/>
            <a:ext cx="5506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If</a:t>
            </a:r>
            <a:r>
              <a:rPr lang="hr-HR" sz="2400" dirty="0">
                <a:solidFill>
                  <a:srgbClr val="FF0000"/>
                </a:solidFill>
              </a:rPr>
              <a:t> I </a:t>
            </a:r>
            <a:r>
              <a:rPr lang="hr-HR" sz="2400" dirty="0" err="1">
                <a:solidFill>
                  <a:srgbClr val="FF0000"/>
                </a:solidFill>
              </a:rPr>
              <a:t>were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I’d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dancing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classes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6643370" cy="230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3056"/>
            <a:ext cx="6257925" cy="1125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8271"/>
            <a:ext cx="6257925" cy="1143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3486"/>
            <a:ext cx="6302246" cy="114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668" y="5629104"/>
            <a:ext cx="6725589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" y="990600"/>
            <a:ext cx="1201199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https://www.e-sfera.hr/dodatni-digitalni-sadrzaji/d314ae2c-8f82-4589-a380-0c07cbce5c1c/</a:t>
            </a:r>
            <a:endParaRPr lang="hr-HR" sz="2000" dirty="0"/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36"/>
            <a:ext cx="11544088" cy="545690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9B54B607-8C11-4A9E-8AF0-6F46C69D3405}"/>
              </a:ext>
            </a:extLst>
          </p:cNvPr>
          <p:cNvSpPr/>
          <p:nvPr/>
        </p:nvSpPr>
        <p:spPr>
          <a:xfrm>
            <a:off x="1046480" y="3326580"/>
            <a:ext cx="1696720" cy="386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6587A114-FA48-4DA1-AA88-49EF0D29AF50}"/>
              </a:ext>
            </a:extLst>
          </p:cNvPr>
          <p:cNvSpPr/>
          <p:nvPr/>
        </p:nvSpPr>
        <p:spPr>
          <a:xfrm>
            <a:off x="1046480" y="2458720"/>
            <a:ext cx="1125220" cy="386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A93CBE98-DB4D-41E9-8996-F6430DCF8632}"/>
              </a:ext>
            </a:extLst>
          </p:cNvPr>
          <p:cNvSpPr/>
          <p:nvPr/>
        </p:nvSpPr>
        <p:spPr>
          <a:xfrm>
            <a:off x="4561840" y="4185920"/>
            <a:ext cx="1534160" cy="396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B159999-3C0B-431F-870D-18D30DEF76AA}"/>
              </a:ext>
            </a:extLst>
          </p:cNvPr>
          <p:cNvSpPr/>
          <p:nvPr/>
        </p:nvSpPr>
        <p:spPr>
          <a:xfrm>
            <a:off x="4724400" y="4978400"/>
            <a:ext cx="2108200" cy="546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FED3D-16B6-C2D2-D871-CF6545424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4" t="44445" r="33341" b="29689"/>
          <a:stretch/>
        </p:blipFill>
        <p:spPr>
          <a:xfrm>
            <a:off x="7752183" y="4978400"/>
            <a:ext cx="4021495" cy="1737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E01DFD-A9D3-EA64-F0A1-958B25F674DF}"/>
              </a:ext>
            </a:extLst>
          </p:cNvPr>
          <p:cNvSpPr txBox="1"/>
          <p:nvPr/>
        </p:nvSpPr>
        <p:spPr>
          <a:xfrm>
            <a:off x="1654629" y="5985998"/>
            <a:ext cx="6097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https://www.e-sfera.hr/dodatni-digitalni-sadrzaji/d314ae2c-8f82-4589-a380-0c07cbce5c1c/</a:t>
            </a:r>
            <a:endParaRPr lang="hr-HR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82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8AB217F-6ABB-4639-826A-46DC245F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" y="699706"/>
            <a:ext cx="3153215" cy="545858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7DBE3AC-1555-4A59-A74B-927DE680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415" y="0"/>
            <a:ext cx="8490155" cy="6896619"/>
          </a:xfrm>
          <a:prstGeom prst="rect">
            <a:avLst/>
          </a:prstGeom>
        </p:spPr>
      </p:pic>
      <p:pic>
        <p:nvPicPr>
          <p:cNvPr id="13" name="Picture 2" descr="Check Mark Tick - Free vector graphic on Pixabay">
            <a:extLst>
              <a:ext uri="{FF2B5EF4-FFF2-40B4-BE49-F238E27FC236}">
                <a16:creationId xmlns:a16="http://schemas.microsoft.com/office/drawing/2014/main" id="{48731CAF-CC48-4606-8353-2B8B5D02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20" y="1729669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Mark Tick - Free vector graphic on Pixabay">
            <a:extLst>
              <a:ext uri="{FF2B5EF4-FFF2-40B4-BE49-F238E27FC236}">
                <a16:creationId xmlns:a16="http://schemas.microsoft.com/office/drawing/2014/main" id="{46F6569A-3ADE-4003-A58C-DE97866D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00" y="2826949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 Tick - Free vector graphic on Pixabay">
            <a:extLst>
              <a:ext uri="{FF2B5EF4-FFF2-40B4-BE49-F238E27FC236}">
                <a16:creationId xmlns:a16="http://schemas.microsoft.com/office/drawing/2014/main" id="{CEB6C089-F22B-4093-9988-DF65810F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42" y="6261029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ck Mark Tick - Free vector graphic on Pixabay">
            <a:extLst>
              <a:ext uri="{FF2B5EF4-FFF2-40B4-BE49-F238E27FC236}">
                <a16:creationId xmlns:a16="http://schemas.microsoft.com/office/drawing/2014/main" id="{A97299E8-4A7C-4D6A-B6B4-B81A0549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00" y="3428999"/>
            <a:ext cx="29622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C5EC8-7BFA-B473-72FF-3DDBF933B16B}"/>
              </a:ext>
            </a:extLst>
          </p:cNvPr>
          <p:cNvSpPr txBox="1"/>
          <p:nvPr/>
        </p:nvSpPr>
        <p:spPr>
          <a:xfrm>
            <a:off x="441101" y="191688"/>
            <a:ext cx="6097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https://www.e-sfera.hr/dodatni-digitalni-sadrzaji/d314ae2c-8f82-4589-a380-0c07cbce5c1c/</a:t>
            </a:r>
            <a:endParaRPr lang="hr-HR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78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23"/>
            <a:ext cx="10697770" cy="3213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80" y="3174992"/>
            <a:ext cx="4693220" cy="360269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8529FAE-1B19-4071-876E-0FB89F8E65BC}"/>
              </a:ext>
            </a:extLst>
          </p:cNvPr>
          <p:cNvSpPr txBox="1"/>
          <p:nvPr/>
        </p:nvSpPr>
        <p:spPr>
          <a:xfrm>
            <a:off x="3289881" y="2654171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C27F575-AA29-473C-8F94-CE5D16E38C58}"/>
              </a:ext>
            </a:extLst>
          </p:cNvPr>
          <p:cNvSpPr txBox="1"/>
          <p:nvPr/>
        </p:nvSpPr>
        <p:spPr>
          <a:xfrm>
            <a:off x="3289300" y="997466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5DBF7C0-E09B-49DF-BF89-0825AB90F998}"/>
              </a:ext>
            </a:extLst>
          </p:cNvPr>
          <p:cNvSpPr txBox="1"/>
          <p:nvPr/>
        </p:nvSpPr>
        <p:spPr>
          <a:xfrm>
            <a:off x="3371850" y="1466101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F25E9BF-20A6-47DA-B540-EBA0775CA87F}"/>
              </a:ext>
            </a:extLst>
          </p:cNvPr>
          <p:cNvSpPr txBox="1"/>
          <p:nvPr/>
        </p:nvSpPr>
        <p:spPr>
          <a:xfrm>
            <a:off x="3302000" y="1836349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7C0AE19-D46B-4661-A18A-723508F3A3C3}"/>
              </a:ext>
            </a:extLst>
          </p:cNvPr>
          <p:cNvSpPr txBox="1"/>
          <p:nvPr/>
        </p:nvSpPr>
        <p:spPr>
          <a:xfrm>
            <a:off x="3280066" y="2275122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F9C1629-5175-4B28-91FB-21125CC7EDE2}"/>
              </a:ext>
            </a:extLst>
          </p:cNvPr>
          <p:cNvSpPr txBox="1"/>
          <p:nvPr/>
        </p:nvSpPr>
        <p:spPr>
          <a:xfrm>
            <a:off x="3302000" y="693992"/>
            <a:ext cx="6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24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1" y="265470"/>
            <a:ext cx="9849473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96"/>
            <a:ext cx="5999986" cy="3031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097" y="0"/>
            <a:ext cx="6218903" cy="68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5" y="259300"/>
            <a:ext cx="7975785" cy="65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135558"/>
            <a:ext cx="5521349" cy="400874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DC4E1D0-C4D0-4747-8112-6751B97F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95" y="61272"/>
            <a:ext cx="5820721" cy="477764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9FD9DD1-C72C-4886-8ADE-DBB134D9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67" y="3601744"/>
            <a:ext cx="8606525" cy="326963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2EA768C-588A-4D9B-B442-E886AEC0F17E}"/>
              </a:ext>
            </a:extLst>
          </p:cNvPr>
          <p:cNvSpPr txBox="1"/>
          <p:nvPr/>
        </p:nvSpPr>
        <p:spPr>
          <a:xfrm>
            <a:off x="6788712" y="4030576"/>
            <a:ext cx="42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2272790-C2E7-43E3-BE25-C2406993A747}"/>
              </a:ext>
            </a:extLst>
          </p:cNvPr>
          <p:cNvSpPr txBox="1"/>
          <p:nvPr/>
        </p:nvSpPr>
        <p:spPr>
          <a:xfrm>
            <a:off x="6827140" y="4469587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243BF81-72DC-4DF2-B74D-26991EBBA47B}"/>
              </a:ext>
            </a:extLst>
          </p:cNvPr>
          <p:cNvSpPr txBox="1"/>
          <p:nvPr/>
        </p:nvSpPr>
        <p:spPr>
          <a:xfrm>
            <a:off x="6826976" y="4862140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0E6D2E3-D711-4D25-B08A-7E9174957601}"/>
              </a:ext>
            </a:extLst>
          </p:cNvPr>
          <p:cNvSpPr txBox="1"/>
          <p:nvPr/>
        </p:nvSpPr>
        <p:spPr>
          <a:xfrm>
            <a:off x="6826976" y="5364450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312FDB5-A6BA-4D5E-AD50-9E29309E5029}"/>
              </a:ext>
            </a:extLst>
          </p:cNvPr>
          <p:cNvSpPr txBox="1"/>
          <p:nvPr/>
        </p:nvSpPr>
        <p:spPr>
          <a:xfrm>
            <a:off x="6826976" y="5866760"/>
            <a:ext cx="5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69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280</Words>
  <Application>Microsoft Office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Unit 1: Lesson 4  Generation 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169</cp:revision>
  <dcterms:created xsi:type="dcterms:W3CDTF">2021-09-01T06:25:32Z</dcterms:created>
  <dcterms:modified xsi:type="dcterms:W3CDTF">2022-10-10T12:49:59Z</dcterms:modified>
</cp:coreProperties>
</file>